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Geomanist Medium" panose="02000603000000020004" pitchFamily="50" charset="0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SemiBold" panose="00000700000000000000" pitchFamily="2" charset="0"/>
      <p:bold r:id="rId18"/>
      <p:boldItalic r:id="rId19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66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fraire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80021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Mtro. Ignacio Fraire Zúñiga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</a:t>
            </a:r>
            <a:r>
              <a:rPr lang="es-MX" sz="1400" b="1" dirty="0" err="1">
                <a:solidFill>
                  <a:schemeClr val="bg1"/>
                </a:solidFill>
                <a:latin typeface="+mj-lt"/>
              </a:rPr>
              <a:t>Aguascalentes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90" y="4596482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4921031039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Trabajo:4499182464 Ext. 8200201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ifraire@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738234"/>
            <a:ext cx="3776870" cy="1345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/>
              <a:buChar char="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 Maestría en Desarrollo Rural.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/>
              <a:buChar char="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</a:rPr>
              <a:t>Ingeniería Agrónoma </a:t>
            </a:r>
            <a:r>
              <a:rPr lang="es-MX" sz="1400" b="1" dirty="0" err="1">
                <a:solidFill>
                  <a:schemeClr val="bg1"/>
                </a:solidFill>
                <a:latin typeface="Geomanist" pitchFamily="50" charset="0"/>
              </a:rPr>
              <a:t>Fitotécnica</a:t>
            </a:r>
            <a:r>
              <a:rPr lang="es-MX" sz="1400" b="1" dirty="0">
                <a:solidFill>
                  <a:schemeClr val="bg1"/>
                </a:solidFill>
                <a:latin typeface="Geomanist" pitchFamily="50" charset="0"/>
              </a:rPr>
              <a:t>.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/>
              <a:buChar char=""/>
              <a:tabLst/>
              <a:defRPr/>
            </a:pP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49148" y="492268"/>
            <a:ext cx="8146773" cy="6331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050" b="1" baseline="0" dirty="0">
                <a:solidFill>
                  <a:srgbClr val="660033"/>
                </a:solidFill>
                <a:effectLst/>
                <a:latin typeface="+mj-lt"/>
              </a:rPr>
              <a:t>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Año de ingreso al INM: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2019</a:t>
            </a:r>
            <a:endParaRPr lang="es-MX" sz="1400" b="1" dirty="0">
              <a:solidFill>
                <a:srgbClr val="DEC9A7"/>
              </a:solidFill>
              <a:effectLst/>
              <a:latin typeface="Geomanist Medium" panose="02000603000000020004" pitchFamily="50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Char char=""/>
            </a:pPr>
            <a:r>
              <a:rPr lang="es-MX" sz="1400" b="1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Oficina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 de Representación en el Estado de Aguascalientes 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  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Del 01/06/2022- a la fecha:</a:t>
            </a:r>
            <a:r>
              <a:rPr lang="es-MX" sz="14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Titular de Oficina de Representación.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Char char=""/>
            </a:pPr>
            <a:r>
              <a:rPr lang="es-MX" sz="1400" b="1" kern="120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Oficina de Representación en el Estado de Zacatecas</a:t>
            </a: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400" b="1" kern="120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       </a:t>
            </a:r>
            <a:r>
              <a:rPr lang="es-MX" sz="1400" b="1" dirty="0">
                <a:solidFill>
                  <a:srgbClr val="660033"/>
                </a:solidFill>
                <a:latin typeface="Geomanist" panose="02000503000000020004" pitchFamily="50" charset="0"/>
              </a:rPr>
              <a:t>Del</a:t>
            </a:r>
            <a:r>
              <a:rPr lang="es-MX" sz="1400" kern="120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 </a:t>
            </a:r>
            <a:r>
              <a:rPr lang="es-MX" sz="1400" b="1" kern="120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16/01/2019 al 31/05/2022: Titular de la Oficina de Representación.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rgbClr val="660033"/>
              </a:solidFill>
              <a:effectLst/>
              <a:latin typeface="Geomanist Medium" panose="02000603000000020004" pitchFamily="50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Cuenta con una trayectoria de más de 20 años de experiencia en la Administración Pública, ocupando los siguientes cargos, entre otros:</a:t>
            </a:r>
            <a:endParaRPr lang="es-MX" sz="1400" b="1" kern="1200" dirty="0">
              <a:solidFill>
                <a:srgbClr val="660033"/>
              </a:solidFill>
              <a:effectLst/>
              <a:latin typeface="Geomanist Medium" panose="02000603000000020004" pitchFamily="50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Char char=""/>
            </a:pPr>
            <a:r>
              <a:rPr lang="es-MX" sz="1400" dirty="0">
                <a:solidFill>
                  <a:srgbClr val="660033"/>
                </a:solidFill>
                <a:latin typeface="Geomanist Medium" panose="02000603000000020004" pitchFamily="50" charset="0"/>
              </a:rPr>
              <a:t>Coordinador de la Agencia de Desarrollo Rural.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dirty="0">
                <a:solidFill>
                  <a:srgbClr val="660033"/>
                </a:solidFill>
                <a:latin typeface="Geomanist" panose="02000503000000020004" pitchFamily="50" charset="0"/>
              </a:rPr>
              <a:t>       </a:t>
            </a:r>
            <a:r>
              <a:rPr lang="es-MX" sz="1400" b="1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 Agricultura, Ganadería, Desarrollo Rural, Pesca y Alimentación (SAGARPA)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Char char=""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Subsecretario de Agricultura.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s-MX" sz="1400" dirty="0">
                <a:solidFill>
                  <a:srgbClr val="660033"/>
                </a:solidFill>
                <a:latin typeface="Geomanist Medium" panose="02000603000000020004" pitchFamily="50" charset="0"/>
              </a:rPr>
              <a:t>   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del Campo en el Estado de Zacatecas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Char char=""/>
            </a:pPr>
            <a:r>
              <a:rPr lang="es-MX" sz="1400" dirty="0">
                <a:solidFill>
                  <a:srgbClr val="660033"/>
                </a:solidFill>
                <a:latin typeface="Geomanist Medium" panose="02000603000000020004" pitchFamily="50" charset="0"/>
              </a:rPr>
              <a:t>Subdelegado de Recursos Naturales y de Planeación, así como Jefe de Departamento de Programas de Desarrollo Regional.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  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del Medio Ambiente y Recursos Naturales (SEMARNAT)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en la Delegación Zacatecas.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</p:txBody>
      </p:sp>
      <p:pic>
        <p:nvPicPr>
          <p:cNvPr id="8" name="Picture 2" descr="Y:\SDCO_Zona Sur\SUR\CV TITULARES DE LAS O R\SEMBLANZAS CURRICULARES TOR -JUNIO 2024\FOTOS\AGUASCALIENTES - FRAIRE ZUÑIGA IGNACIO.png">
            <a:extLst>
              <a:ext uri="{FF2B5EF4-FFF2-40B4-BE49-F238E27FC236}">
                <a16:creationId xmlns:a16="http://schemas.microsoft.com/office/drawing/2014/main" id="{02DC24A9-5494-4FEA-9CBA-99AE88B1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9" y="85504"/>
            <a:ext cx="1126435" cy="133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42316</TotalTime>
  <Words>202</Words>
  <Application>Microsoft Office PowerPoint</Application>
  <PresentationFormat>Panorámica</PresentationFormat>
  <Paragraphs>26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2" baseType="lpstr">
      <vt:lpstr>Geomanist Bold</vt:lpstr>
      <vt:lpstr>Montserrat</vt:lpstr>
      <vt:lpstr>Geomanist Light</vt:lpstr>
      <vt:lpstr>Geomanist Medium</vt:lpstr>
      <vt:lpstr>MadrePatria</vt:lpstr>
      <vt:lpstr>Calibri</vt:lpstr>
      <vt:lpstr>Wingdings</vt:lpstr>
      <vt:lpstr>Arial</vt:lpstr>
      <vt:lpstr>Geomanist</vt:lpstr>
      <vt:lpstr>Montserrat SemiBold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2554</cp:revision>
  <cp:lastPrinted>2024-11-06T00:49:20Z</cp:lastPrinted>
  <dcterms:created xsi:type="dcterms:W3CDTF">2018-12-04T03:27:02Z</dcterms:created>
  <dcterms:modified xsi:type="dcterms:W3CDTF">2024-11-14T16:24:37Z</dcterms:modified>
</cp:coreProperties>
</file>